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6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9BFEB7-A234-4088-843F-3AD5259CF9D9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880894-9DA1-4FB1-B3EB-22033FF4C51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Dystopias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Definition and Characteristics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" name="Picture 2" descr="C:\Users\Shay\AppData\Local\Microsoft\Windows\Temporary Internet Files\Content.IE5\80IF2C4D\MC9000132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272191" cy="6926240"/>
          </a:xfrm>
          <a:prstGeom prst="rect">
            <a:avLst/>
          </a:prstGeom>
          <a:noFill/>
        </p:spPr>
      </p:pic>
      <p:pic>
        <p:nvPicPr>
          <p:cNvPr id="2050" name="Picture 2" descr="C:\Users\Shay\AppData\Local\Microsoft\Windows\Temporary Internet Files\Content.IE5\SDX204O3\MC9004231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057" y="2515057"/>
            <a:ext cx="1827886" cy="182788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29000" y="0"/>
            <a:ext cx="1905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371218">
            <a:off x="457200" y="1066800"/>
            <a:ext cx="8381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Best          School!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Shay\AppData\Local\Microsoft\Windows\Temporary Internet Files\Content.IE5\1KRQRAKY\MC900001544[1].wmf"/>
          <p:cNvPicPr>
            <a:picLocks noChangeAspect="1" noChangeArrowheads="1"/>
          </p:cNvPicPr>
          <p:nvPr/>
        </p:nvPicPr>
        <p:blipFill>
          <a:blip r:embed="rId2" cstate="print">
            <a:lum bright="-30000" contrast="-30000"/>
          </a:blip>
          <a:srcRect/>
          <a:stretch>
            <a:fillRect/>
          </a:stretch>
        </p:blipFill>
        <p:spPr bwMode="auto">
          <a:xfrm>
            <a:off x="2362200" y="-161965"/>
            <a:ext cx="4343400" cy="7058481"/>
          </a:xfrm>
          <a:prstGeom prst="rect">
            <a:avLst/>
          </a:prstGeom>
          <a:noFill/>
        </p:spPr>
      </p:pic>
      <p:pic>
        <p:nvPicPr>
          <p:cNvPr id="1029" name="Picture 5" descr="C:\Users\Shay\AppData\Local\Microsoft\Windows\Temporary Internet Files\Content.IE5\EVZRMVDL\MC900423165[1].wmf"/>
          <p:cNvPicPr>
            <a:picLocks noChangeAspect="1" noChangeArrowheads="1"/>
          </p:cNvPicPr>
          <p:nvPr/>
        </p:nvPicPr>
        <p:blipFill>
          <a:blip r:embed="rId3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3505200" y="1600200"/>
            <a:ext cx="1827886" cy="182788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000" y="1295400"/>
            <a:ext cx="8763000" cy="3124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37163"/>
              </a:avLst>
            </a:prstTxWarp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Worst	             School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Utopia</a:t>
            </a:r>
            <a:r>
              <a:rPr lang="en-US" sz="2800" b="1" dirty="0" smtClean="0"/>
              <a:t>: </a:t>
            </a:r>
            <a:r>
              <a:rPr lang="en-US" sz="2800" b="1" u="sng" dirty="0" smtClean="0"/>
              <a:t>A place</a:t>
            </a:r>
            <a:r>
              <a:rPr lang="en-US" sz="2800" dirty="0" smtClean="0"/>
              <a:t>, state, or condition </a:t>
            </a:r>
            <a:r>
              <a:rPr lang="en-US" sz="2800" b="1" u="sng" dirty="0" smtClean="0"/>
              <a:t>that is ideally perfect</a:t>
            </a:r>
            <a:r>
              <a:rPr lang="en-US" sz="2800" dirty="0" smtClean="0"/>
              <a:t> in respect of politics, laws, customs, and conditions.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3600" b="1" dirty="0" smtClean="0"/>
              <a:t>Dystopia</a:t>
            </a:r>
            <a:r>
              <a:rPr lang="en-US" sz="2800" dirty="0" smtClean="0"/>
              <a:t>: A futuristic, imagined universe in which oppressive societal control and the illusion of a perfect society are maintained through corporate, bureaucratic, technological, moral, or totalitarian control. </a:t>
            </a:r>
            <a:r>
              <a:rPr lang="en-US" sz="2800" b="1" u="sng" dirty="0" smtClean="0"/>
              <a:t>Dystopias, through an exaggerated worst-case scenario, make a criticism about a current trend, societal norm, or political system. </a:t>
            </a:r>
            <a:endParaRPr lang="en-US" sz="2800" b="1" u="sng" dirty="0"/>
          </a:p>
        </p:txBody>
      </p:sp>
      <p:pic>
        <p:nvPicPr>
          <p:cNvPr id="3074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00200"/>
            <a:ext cx="1371600" cy="1155323"/>
          </a:xfrm>
          <a:prstGeom prst="rect">
            <a:avLst/>
          </a:prstGeom>
          <a:noFill/>
        </p:spPr>
      </p:pic>
      <p:pic>
        <p:nvPicPr>
          <p:cNvPr id="3075" name="Picture 3" descr="C:\Users\Shay\AppData\Local\Microsoft\Windows\Temporary Internet Files\Content.IE5\EVZRMVDL\MM90028345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943600"/>
            <a:ext cx="1775012" cy="62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Characteristics of a Dystopian Society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Propaganda is used to control the citizens of society.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Information, independent thought, and freedom are restricted.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figurehead or concept is worshipped by the citizens of the society.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Citizens are perceived to be under constant surveillance.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Citizens have a fear of the outside world.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Citizens live in a dehumanized state.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natural world is banished and distrusted.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Citizens conform to uniform expectations. Individuality and dissent are bad.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society is an illusion of a perfect utopian world.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Dystopian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Most dystopian works present a world in which oppressive societal control and the illusion of a perfect society are maintained through one or more of the following types of controls: </a:t>
            </a:r>
            <a:endParaRPr lang="en-US" dirty="0"/>
          </a:p>
        </p:txBody>
      </p:sp>
      <p:pic>
        <p:nvPicPr>
          <p:cNvPr id="4098" name="Picture 2" descr="C:\Users\Shay\AppData\Local\Microsoft\Windows\Temporary Internet Files\Content.IE5\SDX204O3\MC9000787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78250"/>
            <a:ext cx="4043187" cy="307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control: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or more large corporations control society through products, advertising, and/or the media. Examples include </a:t>
            </a:r>
            <a:r>
              <a:rPr lang="en-US" i="1" dirty="0" smtClean="0"/>
              <a:t>Minority Report </a:t>
            </a:r>
            <a:r>
              <a:rPr lang="en-US" dirty="0" smtClean="0"/>
              <a:t>and </a:t>
            </a:r>
            <a:r>
              <a:rPr lang="en-US" i="1" dirty="0" smtClean="0"/>
              <a:t>Running Man</a:t>
            </a:r>
            <a:endParaRPr lang="en-US" i="1" dirty="0"/>
          </a:p>
        </p:txBody>
      </p:sp>
      <p:pic>
        <p:nvPicPr>
          <p:cNvPr id="9218" name="Picture 2" descr="http://www.catchwordbranding.com/static/uploads/2009/02/dystopian-lo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2503714" cy="3505200"/>
          </a:xfrm>
          <a:prstGeom prst="rect">
            <a:avLst/>
          </a:prstGeom>
          <a:noFill/>
        </p:spPr>
      </p:pic>
      <p:pic>
        <p:nvPicPr>
          <p:cNvPr id="9220" name="Picture 4" descr="http://gramercyimages.com/assets/dyst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5410200" cy="278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Bureaucratic control: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Society is controlled by a mindless bureaucracy through a tangle of red tape, relentless regulations, and incompetent government officials. Examples in film include </a:t>
            </a:r>
            <a:r>
              <a:rPr lang="en-US" i="1" dirty="0" smtClean="0"/>
              <a:t>Brazil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http://www.psychologytoday.com/files/u107/Brazil_mov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95700"/>
            <a:ext cx="3810000" cy="2857501"/>
          </a:xfrm>
          <a:prstGeom prst="rect">
            <a:avLst/>
          </a:prstGeom>
          <a:noFill/>
        </p:spPr>
      </p:pic>
      <p:pic>
        <p:nvPicPr>
          <p:cNvPr id="8196" name="Picture 4" descr="http://3.bp.blogspot.com/_A8yx3wL0nF8/S0qdUbA9bfI/AAAAAAAABiU/Fm03fSamXTU/s400/vlcsnap-2010-01-10-22h31m36s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733800"/>
            <a:ext cx="48768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control: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Society is controlled by technology—through computers, robots, and/or scientific means. Examples include </a:t>
            </a:r>
            <a:r>
              <a:rPr lang="en-US" i="1" dirty="0" smtClean="0"/>
              <a:t>The Matrix</a:t>
            </a:r>
            <a:r>
              <a:rPr lang="en-US" dirty="0" smtClean="0"/>
              <a:t>, </a:t>
            </a:r>
            <a:r>
              <a:rPr lang="en-US" i="1" dirty="0" smtClean="0"/>
              <a:t>The Terminator</a:t>
            </a:r>
            <a:r>
              <a:rPr lang="en-US" dirty="0" smtClean="0"/>
              <a:t>, and </a:t>
            </a:r>
            <a:r>
              <a:rPr lang="en-US" i="1" dirty="0" smtClean="0"/>
              <a:t>I, Robot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2" name="Picture 4" descr="http://www.wittybadger.com/wp-content/uploads/2013/01/i-robot-2004-42-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89" y="3277843"/>
            <a:ext cx="5410200" cy="2989136"/>
          </a:xfrm>
          <a:prstGeom prst="rect">
            <a:avLst/>
          </a:prstGeom>
          <a:noFill/>
        </p:spPr>
      </p:pic>
      <p:pic>
        <p:nvPicPr>
          <p:cNvPr id="7178" name="Picture 10" descr="http://www.designeau.com/thumbs/2013/01/7/terminator-3-wallpaper-13628-hd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193" y="3294776"/>
            <a:ext cx="4425807" cy="3540646"/>
          </a:xfrm>
          <a:prstGeom prst="rect">
            <a:avLst/>
          </a:prstGeom>
          <a:noFill/>
        </p:spPr>
      </p:pic>
      <p:pic>
        <p:nvPicPr>
          <p:cNvPr id="7174" name="Picture 6" descr="http://1.bp.blogspot.com/_UHhz-oeYd4s/TLtEdM44oEI/AAAAAAAAAAU/AZbkAxDlMyA/s1600/matrix-p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648200"/>
            <a:ext cx="185516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Philosophical/religious control: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Society is controlled by philosophical or religious ideology often enforced through a dictatorship or theocratic government.</a:t>
            </a:r>
            <a:endParaRPr lang="en-US" dirty="0"/>
          </a:p>
        </p:txBody>
      </p:sp>
      <p:pic>
        <p:nvPicPr>
          <p:cNvPr id="6146" name="Picture 2" descr="http://iron.lmc.gatech.edu/~mporter7/Dystopia/Home_files/shapeimage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600075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Dystopian Protagonist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feels trapped and is struggling to escape. </a:t>
            </a:r>
          </a:p>
          <a:p>
            <a:r>
              <a:rPr lang="en-US" dirty="0" smtClean="0"/>
              <a:t>questions the existing social and political systems. </a:t>
            </a:r>
          </a:p>
          <a:p>
            <a:r>
              <a:rPr lang="en-US" dirty="0" smtClean="0"/>
              <a:t>believes or feels that something is terribly wrong with the society in which he or she lives. </a:t>
            </a:r>
          </a:p>
          <a:p>
            <a:r>
              <a:rPr lang="en-US" dirty="0" smtClean="0"/>
              <a:t>helps the audience recognizes the negative aspects of the dystopian world through his or her perspective. </a:t>
            </a:r>
            <a:endParaRPr lang="en-US" dirty="0"/>
          </a:p>
        </p:txBody>
      </p:sp>
      <p:pic>
        <p:nvPicPr>
          <p:cNvPr id="5123" name="Picture 3" descr="C:\Users\Shay\AppData\Local\Microsoft\Windows\Temporary Internet Files\Content.IE5\SDX204O3\MC9001989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800600"/>
            <a:ext cx="965703" cy="1634150"/>
          </a:xfrm>
          <a:prstGeom prst="rect">
            <a:avLst/>
          </a:prstGeom>
          <a:noFill/>
        </p:spPr>
      </p:pic>
      <p:pic>
        <p:nvPicPr>
          <p:cNvPr id="5124" name="Picture 4" descr="C:\Users\Shay\AppData\Local\Microsoft\Windows\Temporary Internet Files\Content.IE5\80IF2C4D\MP900315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76800"/>
            <a:ext cx="2350093" cy="1676400"/>
          </a:xfrm>
          <a:prstGeom prst="rect">
            <a:avLst/>
          </a:prstGeom>
          <a:noFill/>
        </p:spPr>
      </p:pic>
      <p:pic>
        <p:nvPicPr>
          <p:cNvPr id="5125" name="Picture 5" descr="C:\Users\Shay\AppData\Local\Microsoft\Windows\Temporary Internet Files\Content.IE5\EVZRMVDL\MC9002511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0"/>
            <a:ext cx="1414493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380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Dystopias</vt:lpstr>
      <vt:lpstr>PowerPoint Presentation</vt:lpstr>
      <vt:lpstr>Characteristics of a Dystopian Society</vt:lpstr>
      <vt:lpstr>Types of Dystopian Controls</vt:lpstr>
      <vt:lpstr>Corporate control: </vt:lpstr>
      <vt:lpstr>Bureaucratic control: </vt:lpstr>
      <vt:lpstr>Technological control: </vt:lpstr>
      <vt:lpstr>Philosophical/religious control: </vt:lpstr>
      <vt:lpstr>The Dystopian Protagonist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Shay</dc:creator>
  <cp:lastModifiedBy>Fitzell, Shaylyn</cp:lastModifiedBy>
  <cp:revision>11</cp:revision>
  <dcterms:created xsi:type="dcterms:W3CDTF">2013-03-27T21:59:23Z</dcterms:created>
  <dcterms:modified xsi:type="dcterms:W3CDTF">2014-05-12T11:58:41Z</dcterms:modified>
</cp:coreProperties>
</file>